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9BD5-8778-41CE-B8DF-238FED5D663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54-B4B4-479B-89BC-2365F6754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4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9BD5-8778-41CE-B8DF-238FED5D663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54-B4B4-479B-89BC-2365F6754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9BD5-8778-41CE-B8DF-238FED5D663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54-B4B4-479B-89BC-2365F6754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9BD5-8778-41CE-B8DF-238FED5D663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54-B4B4-479B-89BC-2365F6754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6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9BD5-8778-41CE-B8DF-238FED5D663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54-B4B4-479B-89BC-2365F6754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4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9BD5-8778-41CE-B8DF-238FED5D663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54-B4B4-479B-89BC-2365F6754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8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9BD5-8778-41CE-B8DF-238FED5D663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54-B4B4-479B-89BC-2365F6754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8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9BD5-8778-41CE-B8DF-238FED5D663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54-B4B4-479B-89BC-2365F6754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9BD5-8778-41CE-B8DF-238FED5D663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54-B4B4-479B-89BC-2365F6754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8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9BD5-8778-41CE-B8DF-238FED5D663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54-B4B4-479B-89BC-2365F6754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9BD5-8778-41CE-B8DF-238FED5D663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54-B4B4-479B-89BC-2365F6754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1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9BD5-8778-41CE-B8DF-238FED5D663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77A54-B4B4-479B-89BC-2365F6754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3123" y="857250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4826" y="855406"/>
            <a:ext cx="237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PCI to VME fiber bridge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64826" y="2402348"/>
            <a:ext cx="306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CAEN V560N 16 channel scaler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64826" y="3949290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CAEN V785N 16 channel ADC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64826" y="5496233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CAEN V1290 16 channel TDC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1111045" y="1040072"/>
            <a:ext cx="5053781" cy="719902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1976284" y="2587014"/>
            <a:ext cx="4188542" cy="51998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 flipV="1">
            <a:off x="2723535" y="3766122"/>
            <a:ext cx="3441291" cy="367834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</p:cNvCxnSpPr>
          <p:nvPr/>
        </p:nvCxnSpPr>
        <p:spPr>
          <a:xfrm flipH="1" flipV="1">
            <a:off x="3342968" y="4284604"/>
            <a:ext cx="2821858" cy="139629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085818" y="716905"/>
            <a:ext cx="297921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Slot number is </a:t>
            </a:r>
            <a:r>
              <a:rPr lang="en-US" sz="2000" b="1" dirty="0" smtClean="0"/>
              <a:t>not</a:t>
            </a:r>
            <a:r>
              <a:rPr lang="en-US" sz="2000" dirty="0" smtClean="0"/>
              <a:t> critical.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raditionally, Slot 2: ADC,</a:t>
            </a:r>
          </a:p>
          <a:p>
            <a:r>
              <a:rPr lang="en-US" sz="2000" dirty="0" smtClean="0"/>
              <a:t>Slot 3:Scaler, Slot 4:TDC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882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/>
          <p:cNvGrpSpPr/>
          <p:nvPr/>
        </p:nvGrpSpPr>
        <p:grpSpPr>
          <a:xfrm>
            <a:off x="572382" y="80955"/>
            <a:ext cx="841897" cy="6498153"/>
            <a:chOff x="1308982" y="80955"/>
            <a:chExt cx="841897" cy="6498153"/>
          </a:xfrm>
        </p:grpSpPr>
        <p:grpSp>
          <p:nvGrpSpPr>
            <p:cNvPr id="171" name="Group 170"/>
            <p:cNvGrpSpPr/>
            <p:nvPr/>
          </p:nvGrpSpPr>
          <p:grpSpPr>
            <a:xfrm>
              <a:off x="1308982" y="80955"/>
              <a:ext cx="841897" cy="6498153"/>
              <a:chOff x="1308982" y="80955"/>
              <a:chExt cx="841897" cy="649815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389888" y="142875"/>
                <a:ext cx="670560" cy="64362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1504239" y="1438271"/>
                <a:ext cx="442911" cy="928687"/>
                <a:chOff x="1504239" y="1000125"/>
                <a:chExt cx="442911" cy="928687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504239" y="1000125"/>
                  <a:ext cx="442911" cy="171450"/>
                  <a:chOff x="1502286" y="1000125"/>
                  <a:chExt cx="442911" cy="171450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1502286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5" name="Oval 4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Oval 5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Oval 7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1773747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1504239" y="1252537"/>
                  <a:ext cx="442911" cy="171450"/>
                  <a:chOff x="1502286" y="1000125"/>
                  <a:chExt cx="442911" cy="171450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1502286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Oval 21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1773747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Oval 18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Oval 19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1504239" y="1504949"/>
                  <a:ext cx="442911" cy="171450"/>
                  <a:chOff x="1502286" y="1000125"/>
                  <a:chExt cx="442911" cy="171450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1502286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1773747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Oval 27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1504239" y="1757362"/>
                  <a:ext cx="442911" cy="171450"/>
                  <a:chOff x="1502286" y="1000125"/>
                  <a:chExt cx="442911" cy="171450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1502286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Oval 39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1773747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Oval 36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79" name="Group 78"/>
              <p:cNvGrpSpPr/>
              <p:nvPr/>
            </p:nvGrpSpPr>
            <p:grpSpPr>
              <a:xfrm>
                <a:off x="1503712" y="3915246"/>
                <a:ext cx="442911" cy="928687"/>
                <a:chOff x="1504239" y="1000125"/>
                <a:chExt cx="442911" cy="928687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1504239" y="1000125"/>
                  <a:ext cx="442911" cy="171450"/>
                  <a:chOff x="1502286" y="1000125"/>
                  <a:chExt cx="442911" cy="171450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1502286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Oval 113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1773747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110" name="Oval 109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Oval 110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Oval 111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1504239" y="1252537"/>
                  <a:ext cx="442911" cy="171450"/>
                  <a:chOff x="1502286" y="1000125"/>
                  <a:chExt cx="442911" cy="171450"/>
                </a:xfrm>
              </p:grpSpPr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1502286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105" name="Oval 104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Oval 105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Oval 106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1773747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Oval 102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1504239" y="1504949"/>
                  <a:ext cx="442911" cy="171450"/>
                  <a:chOff x="1502286" y="1000125"/>
                  <a:chExt cx="442911" cy="171450"/>
                </a:xfrm>
              </p:grpSpPr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1502286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97" name="Oval 96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Oval 97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1773747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Oval 94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1504239" y="1757362"/>
                  <a:ext cx="442911" cy="171450"/>
                  <a:chOff x="1502286" y="1000125"/>
                  <a:chExt cx="442911" cy="171450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1502286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89" name="Oval 88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Oval 89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Oval 90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1773747" y="1000125"/>
                    <a:ext cx="171450" cy="171450"/>
                    <a:chOff x="4295775" y="1438275"/>
                    <a:chExt cx="171450" cy="171450"/>
                  </a:xfrm>
                </p:grpSpPr>
                <p:sp>
                  <p:nvSpPr>
                    <p:cNvPr id="86" name="Oval 85"/>
                    <p:cNvSpPr/>
                    <p:nvPr/>
                  </p:nvSpPr>
                  <p:spPr>
                    <a:xfrm>
                      <a:off x="4295775" y="1438275"/>
                      <a:ext cx="171450" cy="17145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/>
                    <p:cNvSpPr>
                      <a:spLocks noChangeAspect="1"/>
                    </p:cNvSpPr>
                    <p:nvPr/>
                  </p:nvSpPr>
                  <p:spPr>
                    <a:xfrm>
                      <a:off x="4367784" y="1510284"/>
                      <a:ext cx="27432" cy="274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Oval 87"/>
                    <p:cNvSpPr/>
                    <p:nvPr/>
                  </p:nvSpPr>
                  <p:spPr>
                    <a:xfrm>
                      <a:off x="4343400" y="1485900"/>
                      <a:ext cx="76200" cy="762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16" name="Group 115"/>
              <p:cNvGrpSpPr/>
              <p:nvPr/>
            </p:nvGrpSpPr>
            <p:grpSpPr>
              <a:xfrm>
                <a:off x="1520095" y="2634795"/>
                <a:ext cx="171450" cy="390525"/>
                <a:chOff x="5338479" y="2786634"/>
                <a:chExt cx="171450" cy="390525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5338479" y="3005709"/>
                  <a:ext cx="171450" cy="171450"/>
                  <a:chOff x="4295775" y="1438275"/>
                  <a:chExt cx="171450" cy="171450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4295775" y="1438275"/>
                    <a:ext cx="171450" cy="17145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>
                    <a:spLocks noChangeAspect="1"/>
                  </p:cNvSpPr>
                  <p:nvPr/>
                </p:nvSpPr>
                <p:spPr>
                  <a:xfrm>
                    <a:off x="4367784" y="1510284"/>
                    <a:ext cx="27432" cy="2743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4343400" y="1485900"/>
                    <a:ext cx="76200" cy="762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5338479" y="2786634"/>
                  <a:ext cx="171450" cy="171450"/>
                  <a:chOff x="4295775" y="1438275"/>
                  <a:chExt cx="171450" cy="171450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4295775" y="1438275"/>
                    <a:ext cx="171450" cy="17145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>
                    <a:spLocks noChangeAspect="1"/>
                  </p:cNvSpPr>
                  <p:nvPr/>
                </p:nvSpPr>
                <p:spPr>
                  <a:xfrm>
                    <a:off x="4367784" y="1510284"/>
                    <a:ext cx="27432" cy="2743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343400" y="1485900"/>
                    <a:ext cx="76200" cy="762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38" name="Straight Connector 137"/>
              <p:cNvCxnSpPr/>
              <p:nvPr/>
            </p:nvCxnSpPr>
            <p:spPr>
              <a:xfrm>
                <a:off x="1434640" y="2591931"/>
                <a:ext cx="1645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1434640" y="3058657"/>
                <a:ext cx="1645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Group 116"/>
              <p:cNvGrpSpPr/>
              <p:nvPr/>
            </p:nvGrpSpPr>
            <p:grpSpPr>
              <a:xfrm>
                <a:off x="1520095" y="3258702"/>
                <a:ext cx="171450" cy="390525"/>
                <a:chOff x="5338479" y="2786634"/>
                <a:chExt cx="171450" cy="390525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5338479" y="3005709"/>
                  <a:ext cx="171450" cy="171450"/>
                  <a:chOff x="4295775" y="1438275"/>
                  <a:chExt cx="171450" cy="171450"/>
                </a:xfrm>
              </p:grpSpPr>
              <p:sp>
                <p:nvSpPr>
                  <p:cNvPr id="123" name="Oval 122"/>
                  <p:cNvSpPr/>
                  <p:nvPr/>
                </p:nvSpPr>
                <p:spPr>
                  <a:xfrm>
                    <a:off x="4295775" y="1438275"/>
                    <a:ext cx="171450" cy="17145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>
                    <a:spLocks noChangeAspect="1"/>
                  </p:cNvSpPr>
                  <p:nvPr/>
                </p:nvSpPr>
                <p:spPr>
                  <a:xfrm>
                    <a:off x="4367784" y="1510284"/>
                    <a:ext cx="27432" cy="2743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4343400" y="1485900"/>
                    <a:ext cx="76200" cy="762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5338479" y="2786634"/>
                  <a:ext cx="171450" cy="171450"/>
                  <a:chOff x="4295775" y="1438275"/>
                  <a:chExt cx="171450" cy="171450"/>
                </a:xfrm>
              </p:grpSpPr>
              <p:sp>
                <p:nvSpPr>
                  <p:cNvPr id="120" name="Oval 119"/>
                  <p:cNvSpPr/>
                  <p:nvPr/>
                </p:nvSpPr>
                <p:spPr>
                  <a:xfrm>
                    <a:off x="4295775" y="1438275"/>
                    <a:ext cx="171450" cy="17145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120"/>
                  <p:cNvSpPr>
                    <a:spLocks noChangeAspect="1"/>
                  </p:cNvSpPr>
                  <p:nvPr/>
                </p:nvSpPr>
                <p:spPr>
                  <a:xfrm>
                    <a:off x="4367784" y="1510284"/>
                    <a:ext cx="27432" cy="2743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343400" y="1485900"/>
                    <a:ext cx="76200" cy="762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43" name="Straight Connector 142"/>
              <p:cNvCxnSpPr/>
              <p:nvPr/>
            </p:nvCxnSpPr>
            <p:spPr>
              <a:xfrm>
                <a:off x="1439403" y="3220601"/>
                <a:ext cx="1645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1434640" y="3692090"/>
                <a:ext cx="1645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Group 125"/>
              <p:cNvGrpSpPr/>
              <p:nvPr/>
            </p:nvGrpSpPr>
            <p:grpSpPr>
              <a:xfrm>
                <a:off x="1520095" y="5139853"/>
                <a:ext cx="171450" cy="390525"/>
                <a:chOff x="5338479" y="2786634"/>
                <a:chExt cx="171450" cy="390525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5338479" y="3005709"/>
                  <a:ext cx="171450" cy="171450"/>
                  <a:chOff x="4295775" y="1438275"/>
                  <a:chExt cx="171450" cy="171450"/>
                </a:xfrm>
              </p:grpSpPr>
              <p:sp>
                <p:nvSpPr>
                  <p:cNvPr id="132" name="Oval 131"/>
                  <p:cNvSpPr/>
                  <p:nvPr/>
                </p:nvSpPr>
                <p:spPr>
                  <a:xfrm>
                    <a:off x="4295775" y="1438275"/>
                    <a:ext cx="171450" cy="17145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/>
                  <p:cNvSpPr>
                    <a:spLocks noChangeAspect="1"/>
                  </p:cNvSpPr>
                  <p:nvPr/>
                </p:nvSpPr>
                <p:spPr>
                  <a:xfrm>
                    <a:off x="4367784" y="1510284"/>
                    <a:ext cx="27432" cy="2743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4343400" y="1485900"/>
                    <a:ext cx="76200" cy="762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5338479" y="2786634"/>
                  <a:ext cx="171450" cy="171450"/>
                  <a:chOff x="4295775" y="1438275"/>
                  <a:chExt cx="171450" cy="171450"/>
                </a:xfrm>
              </p:grpSpPr>
              <p:sp>
                <p:nvSpPr>
                  <p:cNvPr id="129" name="Oval 128"/>
                  <p:cNvSpPr/>
                  <p:nvPr/>
                </p:nvSpPr>
                <p:spPr>
                  <a:xfrm>
                    <a:off x="4295775" y="1438275"/>
                    <a:ext cx="171450" cy="17145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129"/>
                  <p:cNvSpPr>
                    <a:spLocks noChangeAspect="1"/>
                  </p:cNvSpPr>
                  <p:nvPr/>
                </p:nvSpPr>
                <p:spPr>
                  <a:xfrm>
                    <a:off x="4367784" y="1510284"/>
                    <a:ext cx="27432" cy="2743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4343400" y="1485900"/>
                    <a:ext cx="76200" cy="762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47" name="Straight Connector 146"/>
              <p:cNvCxnSpPr/>
              <p:nvPr/>
            </p:nvCxnSpPr>
            <p:spPr>
              <a:xfrm>
                <a:off x="1439407" y="5092226"/>
                <a:ext cx="1645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1434640" y="5568477"/>
                <a:ext cx="1645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" name="Group 155"/>
              <p:cNvGrpSpPr/>
              <p:nvPr/>
            </p:nvGrpSpPr>
            <p:grpSpPr>
              <a:xfrm>
                <a:off x="1616772" y="5646891"/>
                <a:ext cx="210312" cy="182880"/>
                <a:chOff x="1621535" y="6089818"/>
                <a:chExt cx="210312" cy="182880"/>
              </a:xfrm>
            </p:grpSpPr>
            <p:sp>
              <p:nvSpPr>
                <p:cNvPr id="149" name="Hexagon 148"/>
                <p:cNvSpPr>
                  <a:spLocks/>
                </p:cNvSpPr>
                <p:nvPr/>
              </p:nvSpPr>
              <p:spPr>
                <a:xfrm>
                  <a:off x="1621535" y="6089818"/>
                  <a:ext cx="210312" cy="182880"/>
                </a:xfrm>
                <a:prstGeom prst="hexag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1660016" y="6114583"/>
                  <a:ext cx="133350" cy="13335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1690687" y="6145254"/>
                  <a:ext cx="72009" cy="720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58" name="Straight Connector 157"/>
              <p:cNvCxnSpPr/>
              <p:nvPr/>
            </p:nvCxnSpPr>
            <p:spPr>
              <a:xfrm>
                <a:off x="1389888" y="6125038"/>
                <a:ext cx="67056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1389888" y="619588"/>
                <a:ext cx="67056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TextBox 159"/>
              <p:cNvSpPr txBox="1"/>
              <p:nvPr/>
            </p:nvSpPr>
            <p:spPr>
              <a:xfrm>
                <a:off x="1377489" y="80955"/>
                <a:ext cx="702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CAEN</a:t>
                </a:r>
                <a:endParaRPr lang="en-US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308982" y="381719"/>
                <a:ext cx="8418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Mod. V560N</a:t>
                </a:r>
                <a:endParaRPr lang="en-US" sz="1000" dirty="0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1438871" y="6161894"/>
                <a:ext cx="57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16 CH</a:t>
                </a:r>
              </a:p>
              <a:p>
                <a:pPr algn="ctr"/>
                <a:r>
                  <a:rPr lang="en-US" sz="1000" dirty="0" smtClean="0"/>
                  <a:t>SCALER</a:t>
                </a:r>
                <a:endParaRPr lang="en-US" sz="1000" dirty="0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1426273" y="2386537"/>
                <a:ext cx="77439" cy="876303"/>
              </a:xfrm>
              <a:prstGeom prst="rect">
                <a:avLst/>
              </a:prstGeom>
              <a:noFill/>
            </p:spPr>
            <p:txBody>
              <a:bodyPr vert="horz" wrap="square" rtlCol="0" anchor="ctr" anchorCtr="1">
                <a:normAutofit/>
              </a:bodyPr>
              <a:lstStyle/>
              <a:p>
                <a:r>
                  <a:rPr lang="en-US" sz="800" dirty="0" smtClean="0"/>
                  <a:t>TEST</a:t>
                </a:r>
                <a:endParaRPr lang="en-US" sz="800" dirty="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1420416" y="3159501"/>
                <a:ext cx="95250" cy="584775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en-US" sz="800" dirty="0" smtClean="0"/>
                  <a:t>VETO</a:t>
                </a:r>
                <a:endParaRPr lang="en-US" sz="800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1442132" y="5058060"/>
                <a:ext cx="45719" cy="553998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en-US" sz="600" dirty="0" smtClean="0"/>
                  <a:t>CLEAR</a:t>
                </a:r>
                <a:endParaRPr lang="en-US" sz="600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935264" y="3103909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1847186" y="2780502"/>
                <a:ext cx="47625" cy="707886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en-US" sz="800" dirty="0" smtClean="0"/>
                  <a:t>DTACK</a:t>
                </a:r>
                <a:endParaRPr lang="en-US" sz="800" dirty="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1515666" y="5797814"/>
                <a:ext cx="425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 smtClean="0"/>
                  <a:t>MAN</a:t>
                </a:r>
              </a:p>
              <a:p>
                <a:pPr algn="ctr"/>
                <a:r>
                  <a:rPr lang="en-US" sz="900" dirty="0" smtClean="0"/>
                  <a:t>CLR</a:t>
                </a:r>
                <a:endParaRPr lang="en-US" sz="900" dirty="0"/>
              </a:p>
            </p:txBody>
          </p:sp>
        </p:grpSp>
        <p:sp>
          <p:nvSpPr>
            <p:cNvPr id="172" name="TextBox 171"/>
            <p:cNvSpPr txBox="1"/>
            <p:nvPr/>
          </p:nvSpPr>
          <p:spPr>
            <a:xfrm>
              <a:off x="1352003" y="456350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0</a:t>
              </a:r>
              <a:endParaRPr lang="en-US" sz="8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865948" y="456350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352003" y="429368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865948" y="429368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</a:t>
              </a:r>
              <a:endParaRPr lang="en-US" sz="8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352003" y="4027323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65948" y="4027323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352003" y="3775059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865948" y="3775059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7</a:t>
              </a:r>
              <a:endParaRPr lang="en-US" sz="8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374712" y="208698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912472" y="208698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9</a:t>
              </a:r>
              <a:endParaRPr lang="en-US" sz="8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323416" y="1834569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</a:t>
              </a:r>
              <a:endParaRPr lang="en-US" sz="8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861176" y="1834569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11</a:t>
              </a:r>
              <a:endParaRPr lang="en-US" sz="8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323416" y="158691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12</a:t>
              </a:r>
              <a:endParaRPr lang="en-US" sz="800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861176" y="158691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13</a:t>
              </a:r>
              <a:endParaRPr lang="en-US" sz="800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323416" y="1320211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14</a:t>
              </a:r>
              <a:endParaRPr lang="en-US" sz="800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861176" y="1320211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15</a:t>
              </a:r>
              <a:endParaRPr lang="en-US" sz="800" dirty="0"/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4076700" y="254000"/>
            <a:ext cx="4880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CAEN V560N 16 Channel 32-bit Scaler</a:t>
            </a:r>
            <a:endParaRPr lang="en-US" sz="2400" dirty="0"/>
          </a:p>
        </p:txBody>
      </p:sp>
      <p:sp>
        <p:nvSpPr>
          <p:cNvPr id="190" name="TextBox 189"/>
          <p:cNvSpPr txBox="1"/>
          <p:nvPr/>
        </p:nvSpPr>
        <p:spPr>
          <a:xfrm>
            <a:off x="1933975" y="899245"/>
            <a:ext cx="94438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Negative NIM inputs (-800 mV)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32 </a:t>
            </a:r>
            <a:r>
              <a:rPr lang="en-US" dirty="0" smtClean="0"/>
              <a:t>bit word </a:t>
            </a:r>
            <a:r>
              <a:rPr lang="en-US" dirty="0" smtClean="0"/>
              <a:t>for each input, maximum of </a:t>
            </a:r>
            <a:r>
              <a:rPr lang="en-US" dirty="0" smtClean="0"/>
              <a:t>4,294,967,295 counts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All scaler channels are read and cleared every n seconds, usually </a:t>
            </a:r>
            <a:r>
              <a:rPr lang="en-US" dirty="0" smtClean="0"/>
              <a:t>n=2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Scalers can be used, sometimes with voltage-to-frequency converters, to produce “strip charts”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25" y="2832253"/>
            <a:ext cx="525767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91440"/>
            <a:ext cx="653212" cy="6766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674" y="995203"/>
            <a:ext cx="6776166" cy="3244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5674" y="4742180"/>
            <a:ext cx="62381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Gate Common signal negative NIM (-800 mV)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16 inputs, 0-4 V unipolar </a:t>
            </a:r>
            <a:r>
              <a:rPr lang="en-US" dirty="0" smtClean="0"/>
              <a:t>signals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k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input impedance, &gt; 50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nsec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rise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4096 channels for the full 4 V </a:t>
            </a:r>
            <a:r>
              <a:rPr lang="en-US" dirty="0" smtClean="0"/>
              <a:t>range, 2.8 </a:t>
            </a:r>
            <a:r>
              <a:rPr lang="el-GR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mtClean="0"/>
              <a:t>sec </a:t>
            </a:r>
            <a:r>
              <a:rPr lang="en-US" dirty="0" smtClean="0"/>
              <a:t>conversion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9300" y="261457"/>
            <a:ext cx="3853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CAEN V785N 16 Channel ADC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397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"/>
            <a:ext cx="652875" cy="6675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599" y="1238657"/>
            <a:ext cx="9144000" cy="2739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6500" y="4229100"/>
            <a:ext cx="580332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Negative NIM signals (-800 mV)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 channel = 24.414 </a:t>
            </a:r>
            <a:r>
              <a:rPr lang="en-US" dirty="0" err="1" smtClean="0"/>
              <a:t>psec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Time is difference between all other inputs and input 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Up to 16 </a:t>
            </a:r>
            <a:r>
              <a:rPr lang="en-US" dirty="0" smtClean="0"/>
              <a:t>hits/input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Search window width settable in software, common stop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78200" y="292100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CAEN V1290N Multi-hit 16 Channel TDC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1186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207</Words>
  <Application>Microsoft Office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KSU 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Carnes, Kevin</dc:creator>
  <cp:lastModifiedBy>Carnes, Kevin</cp:lastModifiedBy>
  <cp:revision>24</cp:revision>
  <dcterms:created xsi:type="dcterms:W3CDTF">2018-01-25T14:40:33Z</dcterms:created>
  <dcterms:modified xsi:type="dcterms:W3CDTF">2018-01-29T18:08:30Z</dcterms:modified>
</cp:coreProperties>
</file>