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A5B-C82D-4539-9708-F3C31109953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EEDB-A9B9-4537-8CF6-1FE9E23D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6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A5B-C82D-4539-9708-F3C31109953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EEDB-A9B9-4537-8CF6-1FE9E23D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9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A5B-C82D-4539-9708-F3C31109953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EEDB-A9B9-4537-8CF6-1FE9E23D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9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A5B-C82D-4539-9708-F3C31109953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EEDB-A9B9-4537-8CF6-1FE9E23D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A5B-C82D-4539-9708-F3C31109953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EEDB-A9B9-4537-8CF6-1FE9E23D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1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A5B-C82D-4539-9708-F3C31109953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EEDB-A9B9-4537-8CF6-1FE9E23D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2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A5B-C82D-4539-9708-F3C31109953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EEDB-A9B9-4537-8CF6-1FE9E23D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8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A5B-C82D-4539-9708-F3C31109953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EEDB-A9B9-4537-8CF6-1FE9E23D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3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A5B-C82D-4539-9708-F3C31109953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EEDB-A9B9-4537-8CF6-1FE9E23D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3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A5B-C82D-4539-9708-F3C31109953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EEDB-A9B9-4537-8CF6-1FE9E23D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7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A5B-C82D-4539-9708-F3C31109953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EEDB-A9B9-4537-8CF6-1FE9E23D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3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75A5B-C82D-4539-9708-F3C31109953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1EEDB-A9B9-4537-8CF6-1FE9E23D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7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838200"/>
            <a:ext cx="7620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Hazardous Gas Alarm System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Monitors Nitric Oxide (NO) and Carbon Monoxide (C0) </a:t>
            </a:r>
            <a:r>
              <a:rPr lang="en-US" dirty="0" smtClean="0">
                <a:solidFill>
                  <a:schemeClr val="tx1"/>
                </a:solidFill>
              </a:rPr>
              <a:t>gases and Sulfur Dioxide (SO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Alarm boxes in every area of the lab.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Controller is in the control room console.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controller has a manual activate switch on the front panel.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If you hear this alarm, evacuate the lab and call 911.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DEPLETION MONITOR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Monitors the percent of oxygen in the lab.</a:t>
            </a:r>
          </a:p>
          <a:p>
            <a:r>
              <a:rPr lang="en-US" dirty="0" smtClean="0"/>
              <a:t>The controller and alarm is located in the control room.</a:t>
            </a:r>
          </a:p>
          <a:p>
            <a:r>
              <a:rPr lang="en-US" dirty="0" smtClean="0"/>
              <a:t>There are seven sensors located throughout </a:t>
            </a:r>
            <a:r>
              <a:rPr lang="en-US" smtClean="0"/>
              <a:t>the lab, mostly </a:t>
            </a:r>
            <a:r>
              <a:rPr lang="en-US" dirty="0" smtClean="0"/>
              <a:t>around the accelerator.</a:t>
            </a:r>
          </a:p>
          <a:p>
            <a:r>
              <a:rPr lang="en-US" dirty="0" smtClean="0"/>
              <a:t>If you hear this alarm, evacuate the lab immediately.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02108" cy="6301581"/>
          </a:xfrm>
        </p:spPr>
      </p:pic>
    </p:spTree>
    <p:extLst>
      <p:ext uri="{BB962C8B-B14F-4D97-AF65-F5344CB8AC3E}">
        <p14:creationId xmlns:p14="http://schemas.microsoft.com/office/powerpoint/2010/main" val="9413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"/>
            <a:ext cx="7010400" cy="5257800"/>
          </a:xfrm>
        </p:spPr>
      </p:pic>
    </p:spTree>
    <p:extLst>
      <p:ext uri="{BB962C8B-B14F-4D97-AF65-F5344CB8AC3E}">
        <p14:creationId xmlns:p14="http://schemas.microsoft.com/office/powerpoint/2010/main" val="30111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19594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CONTROLLER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438436" cy="5577549"/>
          </a:xfrm>
        </p:spPr>
      </p:pic>
    </p:spTree>
    <p:extLst>
      <p:ext uri="{BB962C8B-B14F-4D97-AF65-F5344CB8AC3E}">
        <p14:creationId xmlns:p14="http://schemas.microsoft.com/office/powerpoint/2010/main" val="35991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ALARMS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Hazardous Gas Alar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CHILLERS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 the equipment room.</a:t>
            </a:r>
          </a:p>
          <a:p>
            <a:r>
              <a:rPr lang="en-US" dirty="0" smtClean="0"/>
              <a:t>Cool turbo pumps and other expensive equipment in the lab.</a:t>
            </a:r>
          </a:p>
          <a:p>
            <a:r>
              <a:rPr lang="en-US" dirty="0" smtClean="0"/>
              <a:t>Two chillers.  One as backup.</a:t>
            </a:r>
          </a:p>
          <a:p>
            <a:r>
              <a:rPr lang="en-US" dirty="0" smtClean="0"/>
              <a:t>If you hear this alarm during the day, come and get me or one of the technical staff.</a:t>
            </a:r>
          </a:p>
          <a:p>
            <a:r>
              <a:rPr lang="en-US" dirty="0" smtClean="0"/>
              <a:t>If you hear this alarm after 5pm, follow the steps on the chiller to restart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4" y="152400"/>
            <a:ext cx="8737926" cy="6551944"/>
          </a:xfrm>
        </p:spPr>
      </p:pic>
    </p:spTree>
    <p:extLst>
      <p:ext uri="{BB962C8B-B14F-4D97-AF65-F5344CB8AC3E}">
        <p14:creationId xmlns:p14="http://schemas.microsoft.com/office/powerpoint/2010/main" val="36834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6451600" cy="4838700"/>
          </a:xfrm>
        </p:spPr>
      </p:pic>
      <p:pic>
        <p:nvPicPr>
          <p:cNvPr id="5" name="Chiller Alar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6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MANIFOLD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Exhausts gases from roughing pumps to the outside air.</a:t>
            </a:r>
          </a:p>
          <a:p>
            <a:r>
              <a:rPr lang="en-US" dirty="0" smtClean="0"/>
              <a:t>There are four monitors in the lab; control room, ECR area, HITS pump closet, and the equipment </a:t>
            </a:r>
            <a:r>
              <a:rPr lang="en-US" dirty="0"/>
              <a:t>r</a:t>
            </a:r>
            <a:r>
              <a:rPr lang="en-US" dirty="0" smtClean="0"/>
              <a:t>oom.</a:t>
            </a:r>
          </a:p>
          <a:p>
            <a:r>
              <a:rPr lang="en-US" dirty="0" smtClean="0"/>
              <a:t>The green arrow indicates normal vacuum levels.</a:t>
            </a:r>
          </a:p>
          <a:p>
            <a:r>
              <a:rPr lang="en-US" dirty="0" smtClean="0"/>
              <a:t>The red arrow indicates the trip point.</a:t>
            </a:r>
          </a:p>
          <a:p>
            <a:r>
              <a:rPr lang="en-US" dirty="0" smtClean="0"/>
              <a:t>If you hear this alarm, contact one of the technical staff members.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 AND ALARM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24782"/>
            <a:ext cx="3733800" cy="4978400"/>
          </a:xfrm>
        </p:spPr>
      </p:pic>
      <p:pic>
        <p:nvPicPr>
          <p:cNvPr id="7" name="Exhaust Gas Manifold Alar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4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8920</TotalTime>
  <Words>248</Words>
  <Application>Microsoft Office PowerPoint</Application>
  <PresentationFormat>On-screen Show (4:3)</PresentationFormat>
  <Paragraphs>27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CONTROLLER</vt:lpstr>
      <vt:lpstr>ALARMS</vt:lpstr>
      <vt:lpstr>LAB CHILLERS</vt:lpstr>
      <vt:lpstr>PowerPoint Presentation</vt:lpstr>
      <vt:lpstr>PowerPoint Presentation</vt:lpstr>
      <vt:lpstr>EXHAUST MANIFOLD FAILURE</vt:lpstr>
      <vt:lpstr>MONITOR AND ALARM</vt:lpstr>
      <vt:lpstr>OXYGEN DEPLETION MONITOR</vt:lpstr>
      <vt:lpstr>PowerPoint Presentation</vt:lpstr>
      <vt:lpstr>PowerPoint Presentation</vt:lpstr>
    </vt:vector>
  </TitlesOfParts>
  <Company>KSU 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phys</dc:creator>
  <cp:lastModifiedBy>phys</cp:lastModifiedBy>
  <cp:revision>25</cp:revision>
  <dcterms:created xsi:type="dcterms:W3CDTF">2016-02-16T21:41:39Z</dcterms:created>
  <dcterms:modified xsi:type="dcterms:W3CDTF">2016-04-01T14:16:23Z</dcterms:modified>
</cp:coreProperties>
</file>