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1" r:id="rId4"/>
    <p:sldId id="260" r:id="rId5"/>
    <p:sldId id="266" r:id="rId6"/>
    <p:sldId id="258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6600"/>
    <a:srgbClr val="9966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2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7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0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8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5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49B8-9B17-42C7-A385-BA0FB794F9C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93EA-853B-495B-848B-2F82EBF6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781" y="1334915"/>
            <a:ext cx="154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SpecTcl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032" y="3158836"/>
            <a:ext cx="553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Online/Offline Analysis Code Tutorial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772" y="4750125"/>
            <a:ext cx="178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Kevin Carnes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3111" y="523701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7030A0"/>
                </a:solidFill>
              </a:rPr>
              <a:t>3/26/2018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711" y="1228535"/>
            <a:ext cx="7532067" cy="5629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1626" y="178403"/>
            <a:ext cx="18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userscaler.tcl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76844" y="3823811"/>
            <a:ext cx="134112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12480" y="3765089"/>
            <a:ext cx="434435" cy="43443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0928" y="3133344"/>
            <a:ext cx="2341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Scaler channel name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4042" y="3679745"/>
            <a:ext cx="25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Scaler channel number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starting at 0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32620" y="3357783"/>
            <a:ext cx="941460" cy="545276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6"/>
          </p:cNvCxnSpPr>
          <p:nvPr/>
        </p:nvCxnSpPr>
        <p:spPr>
          <a:xfrm flipH="1">
            <a:off x="8846915" y="3903059"/>
            <a:ext cx="637127" cy="79248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3680" y="658875"/>
            <a:ext cx="541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Tcl</a:t>
            </a:r>
            <a:r>
              <a:rPr lang="en-US" sz="2000" dirty="0" smtClean="0">
                <a:solidFill>
                  <a:srgbClr val="7030A0"/>
                </a:solidFill>
              </a:rPr>
              <a:t>/</a:t>
            </a:r>
            <a:r>
              <a:rPr lang="en-US" sz="2000" dirty="0" err="1" smtClean="0">
                <a:solidFill>
                  <a:srgbClr val="7030A0"/>
                </a:solidFill>
              </a:rPr>
              <a:t>Tk</a:t>
            </a:r>
            <a:r>
              <a:rPr lang="en-US" sz="2000" dirty="0" smtClean="0">
                <a:solidFill>
                  <a:srgbClr val="7030A0"/>
                </a:solidFill>
              </a:rPr>
              <a:t> command script updating scaler strip charts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981075"/>
            <a:ext cx="9525000" cy="5876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616" y="377952"/>
            <a:ext cx="548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setup.tcl</a:t>
            </a:r>
            <a:r>
              <a:rPr lang="en-US" sz="2400" dirty="0" smtClean="0"/>
              <a:t> – defines parameters and spectra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554638" y="2950464"/>
            <a:ext cx="292608" cy="292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5262" y="2944368"/>
            <a:ext cx="292608" cy="29260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1566" y="2273475"/>
            <a:ext cx="3876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parameter number-must be unique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0684" y="2945481"/>
            <a:ext cx="435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parameter/spectrum size in 2</a:t>
            </a:r>
            <a:r>
              <a:rPr lang="en-US" sz="2000" baseline="30000" dirty="0" smtClean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 channels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7973" y="3168807"/>
            <a:ext cx="292608" cy="29260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1"/>
            <a:endCxn id="8" idx="6"/>
          </p:cNvCxnSpPr>
          <p:nvPr/>
        </p:nvCxnSpPr>
        <p:spPr>
          <a:xfrm flipH="1">
            <a:off x="4990581" y="3145536"/>
            <a:ext cx="430103" cy="16957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  <a:endCxn id="5" idx="6"/>
          </p:cNvCxnSpPr>
          <p:nvPr/>
        </p:nvCxnSpPr>
        <p:spPr>
          <a:xfrm flipH="1" flipV="1">
            <a:off x="4267870" y="3090672"/>
            <a:ext cx="1152814" cy="5486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7"/>
          </p:cNvCxnSpPr>
          <p:nvPr/>
        </p:nvCxnSpPr>
        <p:spPr>
          <a:xfrm flipH="1">
            <a:off x="3804395" y="2574235"/>
            <a:ext cx="389918" cy="419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92096" y="3788569"/>
            <a:ext cx="950976" cy="27136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16894" y="4030356"/>
            <a:ext cx="950976" cy="27136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18274" y="4044121"/>
            <a:ext cx="950976" cy="27136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44277" y="3695206"/>
            <a:ext cx="1933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parameter name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4276" y="4338301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spectrum name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>
            <a:stCxn id="18" idx="1"/>
            <a:endCxn id="15" idx="6"/>
          </p:cNvCxnSpPr>
          <p:nvPr/>
        </p:nvCxnSpPr>
        <p:spPr>
          <a:xfrm flipH="1">
            <a:off x="3243072" y="3895261"/>
            <a:ext cx="1601205" cy="289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>
            <a:off x="4267870" y="3895261"/>
            <a:ext cx="576407" cy="2491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5"/>
          </p:cNvCxnSpPr>
          <p:nvPr/>
        </p:nvCxnSpPr>
        <p:spPr>
          <a:xfrm flipH="1" flipV="1">
            <a:off x="3029983" y="4275748"/>
            <a:ext cx="1814294" cy="25113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96768" y="4874470"/>
            <a:ext cx="292608" cy="292608"/>
          </a:xfrm>
          <a:prstGeom prst="ellipse">
            <a:avLst/>
          </a:prstGeom>
          <a:noFill/>
          <a:ln w="190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44275" y="4994256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6600"/>
                </a:solidFill>
              </a:rPr>
              <a:t>1D spectrum</a:t>
            </a:r>
            <a:endParaRPr lang="en-US" sz="2000" dirty="0">
              <a:solidFill>
                <a:srgbClr val="996600"/>
              </a:solidFill>
            </a:endParaRPr>
          </a:p>
        </p:txBody>
      </p:sp>
      <p:cxnSp>
        <p:nvCxnSpPr>
          <p:cNvPr id="28" name="Straight Arrow Connector 27"/>
          <p:cNvCxnSpPr>
            <a:stCxn id="27" idx="1"/>
            <a:endCxn id="26" idx="6"/>
          </p:cNvCxnSpPr>
          <p:nvPr/>
        </p:nvCxnSpPr>
        <p:spPr>
          <a:xfrm flipH="1" flipV="1">
            <a:off x="3389376" y="5020774"/>
            <a:ext cx="1454899" cy="173537"/>
          </a:xfrm>
          <a:prstGeom prst="straightConnector1">
            <a:avLst/>
          </a:prstGeom>
          <a:ln w="19050">
            <a:solidFill>
              <a:srgbClr val="99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8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10" y="1524000"/>
            <a:ext cx="10759976" cy="49823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6816" y="613791"/>
            <a:ext cx="271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setup.tcl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continued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725582" y="3474720"/>
            <a:ext cx="292608" cy="292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56984" y="3474720"/>
            <a:ext cx="292608" cy="29260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42858" y="3425952"/>
            <a:ext cx="775064" cy="39014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11188" y="3425952"/>
            <a:ext cx="601676" cy="39014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1942" y="2993476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2D Spectru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3842" y="3906906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Min X channel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896" y="2708964"/>
            <a:ext cx="170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Max X channel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2864" y="3906906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Number of channels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>
            <a:endCxn id="4" idx="7"/>
          </p:cNvCxnSpPr>
          <p:nvPr/>
        </p:nvCxnSpPr>
        <p:spPr>
          <a:xfrm flipH="1">
            <a:off x="2975339" y="3263320"/>
            <a:ext cx="1121173" cy="254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 flipH="1">
            <a:off x="5830390" y="3011424"/>
            <a:ext cx="752605" cy="41452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  <a:endCxn id="7" idx="4"/>
          </p:cNvCxnSpPr>
          <p:nvPr/>
        </p:nvCxnSpPr>
        <p:spPr>
          <a:xfrm flipH="1" flipV="1">
            <a:off x="6612026" y="3816096"/>
            <a:ext cx="300838" cy="2908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4"/>
          </p:cNvCxnSpPr>
          <p:nvPr/>
        </p:nvCxnSpPr>
        <p:spPr>
          <a:xfrm flipV="1">
            <a:off x="4576594" y="3767328"/>
            <a:ext cx="626694" cy="24784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4361407" y="4913376"/>
            <a:ext cx="510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Multiple spectra can use the same parameter</a:t>
            </a:r>
            <a:endParaRPr lang="en-US" sz="2000" dirty="0">
              <a:solidFill>
                <a:srgbClr val="CC33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535925" y="4733723"/>
            <a:ext cx="816619" cy="371125"/>
          </a:xfrm>
          <a:prstGeom prst="straightConnector1">
            <a:avLst/>
          </a:prstGeom>
          <a:ln w="190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98471" y="5113431"/>
            <a:ext cx="662936" cy="482697"/>
          </a:xfrm>
          <a:prstGeom prst="straightConnector1">
            <a:avLst/>
          </a:prstGeom>
          <a:ln w="190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776287"/>
            <a:ext cx="10982325" cy="5305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9280" y="150495"/>
            <a:ext cx="271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setup.tcl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continued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64608" y="3540663"/>
            <a:ext cx="412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Define parameter for each hit, up to 8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44851" y="5279136"/>
            <a:ext cx="292608" cy="292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6620" y="4698968"/>
            <a:ext cx="6312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 1D spectrum based on all 8 parameters in </a:t>
            </a:r>
            <a:r>
              <a:rPr lang="en-US" sz="2000" dirty="0" err="1" smtClean="0">
                <a:solidFill>
                  <a:srgbClr val="FF0000"/>
                </a:solidFill>
              </a:rPr>
              <a:t>paramtlist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endCxn id="5" idx="7"/>
          </p:cNvCxnSpPr>
          <p:nvPr/>
        </p:nvCxnSpPr>
        <p:spPr>
          <a:xfrm flipH="1">
            <a:off x="2694608" y="4930727"/>
            <a:ext cx="650780" cy="3912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14287"/>
            <a:ext cx="9058275" cy="6829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7486" y="-56769"/>
            <a:ext cx="271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setup.tcl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continued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93792" y="3991767"/>
            <a:ext cx="5016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Define x and y parameters for each hit, up to 8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29831" y="6181344"/>
            <a:ext cx="292608" cy="292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5" idx="7"/>
          </p:cNvCxnSpPr>
          <p:nvPr/>
        </p:nvCxnSpPr>
        <p:spPr>
          <a:xfrm flipH="1">
            <a:off x="4579588" y="5480130"/>
            <a:ext cx="430212" cy="7440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9800" y="5089521"/>
            <a:ext cx="5384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Multiply incremented 2D spectrum based on all 8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parameter pairs in </a:t>
            </a:r>
            <a:r>
              <a:rPr lang="en-US" sz="2000" dirty="0" err="1" smtClean="0">
                <a:solidFill>
                  <a:srgbClr val="FF0000"/>
                </a:solidFill>
              </a:rPr>
              <a:t>paramlist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21" y="0"/>
            <a:ext cx="89433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56768" y="-93345"/>
            <a:ext cx="271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setup.tcl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continued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42432" y="707136"/>
            <a:ext cx="412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Let display know about all defined spectra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94688" y="620006"/>
            <a:ext cx="1097280" cy="3431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1"/>
            <a:endCxn id="6" idx="5"/>
          </p:cNvCxnSpPr>
          <p:nvPr/>
        </p:nvCxnSpPr>
        <p:spPr>
          <a:xfrm flipH="1">
            <a:off x="2631275" y="891802"/>
            <a:ext cx="3111157" cy="2111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8314944" y="1328928"/>
            <a:ext cx="573024" cy="1780032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9447" y="2009894"/>
            <a:ext cx="18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Define procedure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5760" y="3092672"/>
            <a:ext cx="148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Define button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129783" y="3276076"/>
            <a:ext cx="318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Add button to menu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6853" y="6144768"/>
            <a:ext cx="488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Scaler update script; source is </a:t>
            </a:r>
            <a:r>
              <a:rPr lang="en-US" dirty="0" err="1" smtClean="0">
                <a:solidFill>
                  <a:srgbClr val="FF0000"/>
                </a:solidFill>
              </a:rPr>
              <a:t>Tcl</a:t>
            </a:r>
            <a:r>
              <a:rPr lang="en-US" dirty="0" smtClean="0">
                <a:solidFill>
                  <a:srgbClr val="FF0000"/>
                </a:solidFill>
              </a:rPr>
              <a:t> command to run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9048" cy="5401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04" y="-1"/>
            <a:ext cx="6099048" cy="4035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902" y="4035161"/>
            <a:ext cx="6115050" cy="280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991" y="5595732"/>
            <a:ext cx="5021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To run, type: ./</a:t>
            </a:r>
            <a:r>
              <a:rPr lang="en-US" sz="2400" dirty="0" err="1" smtClean="0">
                <a:solidFill>
                  <a:srgbClr val="7030A0"/>
                </a:solidFill>
              </a:rPr>
              <a:t>SpecTcl</a:t>
            </a:r>
            <a:r>
              <a:rPr lang="en-US" sz="2400" dirty="0" smtClean="0">
                <a:solidFill>
                  <a:srgbClr val="7030A0"/>
                </a:solidFill>
              </a:rPr>
              <a:t>, then in window</a:t>
            </a:r>
          </a:p>
          <a:p>
            <a:r>
              <a:rPr lang="en-US" sz="2400" dirty="0">
                <a:solidFill>
                  <a:srgbClr val="7030A0"/>
                </a:solidFill>
              </a:rPr>
              <a:t>t</a:t>
            </a:r>
            <a:r>
              <a:rPr lang="en-US" sz="2400" dirty="0" smtClean="0">
                <a:solidFill>
                  <a:srgbClr val="7030A0"/>
                </a:solidFill>
              </a:rPr>
              <a:t>ype: source </a:t>
            </a:r>
            <a:r>
              <a:rPr lang="en-US" sz="2400" dirty="0" err="1" smtClean="0">
                <a:solidFill>
                  <a:srgbClr val="7030A0"/>
                </a:solidFill>
              </a:rPr>
              <a:t>setup.tcl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Or, type: ./</a:t>
            </a:r>
            <a:r>
              <a:rPr lang="en-US" sz="2400" dirty="0" err="1" smtClean="0">
                <a:solidFill>
                  <a:srgbClr val="7030A0"/>
                </a:solidFill>
              </a:rPr>
              <a:t>SpecTcl</a:t>
            </a:r>
            <a:r>
              <a:rPr lang="en-US" sz="2400" dirty="0" smtClean="0">
                <a:solidFill>
                  <a:srgbClr val="7030A0"/>
                </a:solidFill>
              </a:rPr>
              <a:t> &lt; </a:t>
            </a:r>
            <a:r>
              <a:rPr lang="en-US" sz="2400" dirty="0" err="1" smtClean="0">
                <a:solidFill>
                  <a:srgbClr val="7030A0"/>
                </a:solidFill>
              </a:rPr>
              <a:t>setup.tcl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7025" cy="58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744" y="3724275"/>
            <a:ext cx="1552575" cy="2105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6232" y="256032"/>
            <a:ext cx="2039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Live scaler display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6458" y="3598893"/>
            <a:ext cx="2386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Sorting control menu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68" y="2084740"/>
            <a:ext cx="2737171" cy="3717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0249" y="2687216"/>
            <a:ext cx="1724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Start/Stop Run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0249" y="3140768"/>
            <a:ext cx="1846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Clear all spectra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249" y="3594320"/>
            <a:ext cx="1512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Exit program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0249" y="4047872"/>
            <a:ext cx="249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Attach Online for DAQ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0249" y="4501424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Select *.</a:t>
            </a:r>
            <a:r>
              <a:rPr lang="en-US" sz="2000" dirty="0" err="1" smtClean="0">
                <a:solidFill>
                  <a:srgbClr val="7030A0"/>
                </a:solidFill>
              </a:rPr>
              <a:t>evt</a:t>
            </a:r>
            <a:r>
              <a:rPr lang="en-US" sz="2000" dirty="0" smtClean="0">
                <a:solidFill>
                  <a:srgbClr val="7030A0"/>
                </a:solidFill>
              </a:rPr>
              <a:t> file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249" y="4954974"/>
            <a:ext cx="2639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Write out spectrum for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Origin plotting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0208" y="329184"/>
            <a:ext cx="3327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Sorting Control Menu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17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856" y="975360"/>
            <a:ext cx="392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Online DAQ Linux computers: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333" y="975360"/>
            <a:ext cx="5488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Fizeau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Itzik’s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group, ECR area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Geissler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Artem’s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group, PULSAR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Avogadro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– Daniel’s group, PULSAR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Ampere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– Raju, Sq. Room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Henry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– New machine under development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856" y="3584448"/>
            <a:ext cx="42857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Offline analysis Linux computers: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All rack mount machines without </a:t>
            </a:r>
          </a:p>
          <a:p>
            <a:r>
              <a:rPr lang="en-US" sz="2000" dirty="0">
                <a:solidFill>
                  <a:srgbClr val="800000"/>
                </a:solidFill>
              </a:rPr>
              <a:t>c</a:t>
            </a:r>
            <a:r>
              <a:rPr lang="en-US" sz="2000" dirty="0" smtClean="0">
                <a:solidFill>
                  <a:srgbClr val="800000"/>
                </a:solidFill>
              </a:rPr>
              <a:t>onsoles, housed in CW31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333" y="3584448"/>
            <a:ext cx="1084528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Auger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C00000"/>
                </a:solidFill>
              </a:rPr>
              <a:t>Balmer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Fourier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C00000"/>
                </a:solidFill>
              </a:rPr>
              <a:t>Oppy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Stark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Stern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3856" y="2360860"/>
            <a:ext cx="3409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Newer version of Linux Ubuntu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766816" y="2000082"/>
            <a:ext cx="85344" cy="1242989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718304" y="2621576"/>
            <a:ext cx="1048512" cy="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608458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18" y="-1"/>
            <a:ext cx="6084582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18" y="3429000"/>
            <a:ext cx="5841199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95413" y="6138863"/>
            <a:ext cx="1262062" cy="280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91250" y="890586"/>
            <a:ext cx="928687" cy="300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3" y="4843462"/>
            <a:ext cx="828675" cy="247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6763" y="609598"/>
            <a:ext cx="348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 Private Shell and </a:t>
            </a:r>
            <a:r>
              <a:rPr lang="en-US" dirty="0" err="1" smtClean="0"/>
              <a:t>Xming</a:t>
            </a:r>
            <a:r>
              <a:rPr lang="en-US" dirty="0" smtClean="0"/>
              <a:t> to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onnect to Linux PC from Windows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828" y="1684227"/>
            <a:ext cx="364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These can be installed on Windows 7</a:t>
            </a:r>
          </a:p>
          <a:p>
            <a:pPr algn="ctr"/>
            <a:r>
              <a:rPr lang="en-US" dirty="0" smtClean="0"/>
              <a:t>using “Run Advertised Programs”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265" y="2695113"/>
            <a:ext cx="40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Windows 10, search for Control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8900160" y="5364480"/>
            <a:ext cx="1877568" cy="1255776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1902570" y="5364508"/>
            <a:ext cx="289430" cy="1255748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262" y="5504288"/>
            <a:ext cx="614363" cy="5857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 flipV="1">
            <a:off x="3672262" y="6090076"/>
            <a:ext cx="376363" cy="53018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286625" y="6090076"/>
            <a:ext cx="75814" cy="530152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160" y="4792980"/>
            <a:ext cx="30003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83" y="2522791"/>
            <a:ext cx="11144250" cy="3933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84" y="633984"/>
            <a:ext cx="106175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n</a:t>
            </a:r>
            <a:r>
              <a:rPr lang="en-US" sz="2400" b="1" dirty="0" err="1" smtClean="0">
                <a:solidFill>
                  <a:srgbClr val="7030A0"/>
                </a:solidFill>
              </a:rPr>
              <a:t>ctop</a:t>
            </a:r>
            <a:r>
              <a:rPr lang="en-US" sz="2400" dirty="0" smtClean="0"/>
              <a:t> – Linux command to check load and number of users on networked machines</a:t>
            </a:r>
          </a:p>
          <a:p>
            <a:endParaRPr lang="en-US" sz="2400" dirty="0"/>
          </a:p>
          <a:p>
            <a:r>
              <a:rPr lang="en-US" sz="2000" dirty="0" smtClean="0"/>
              <a:t>Use this to decide which machine to do analysis on.  Only works with offline analysis</a:t>
            </a:r>
          </a:p>
          <a:p>
            <a:r>
              <a:rPr lang="en-US" sz="2000" dirty="0" smtClean="0"/>
              <a:t>machines.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7506" y="3035808"/>
            <a:ext cx="17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Number of users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119104" y="3405140"/>
            <a:ext cx="36576" cy="2646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714375"/>
            <a:ext cx="10972800" cy="2459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8374" y="1889090"/>
            <a:ext cx="1969477" cy="221064"/>
          </a:xfrm>
          <a:prstGeom prst="rect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2937" y="1889090"/>
            <a:ext cx="3064905" cy="683288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12782" y="1889090"/>
            <a:ext cx="3577214" cy="452176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8374" y="2341266"/>
            <a:ext cx="1848896" cy="231112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8374" y="2110154"/>
            <a:ext cx="2813538" cy="231112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723" y="3426490"/>
            <a:ext cx="821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CV1290Decoder.cpp – Actual sorting code, the only file here that is regularly modified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723" y="3864919"/>
            <a:ext cx="873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MySpecTclApp.cpp – Registers the sorting code, only changed if additional decoders added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723" y="4303348"/>
            <a:ext cx="6784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CAnalysisBase.cpp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CAnalysisEventProcessor.cpp – Files related to scalers, not to be edited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CScalerProcessor.cpp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723" y="5295775"/>
            <a:ext cx="8322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OriginAsciiSpectrumFormatter.cpp – Files related to exporting spectra, not to be edited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RealAsciiSpectrumFormatter.cpp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723" y="6011203"/>
            <a:ext cx="105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DataManipulation_v1.3.cpp – File used to further process data, such as delay line fitting or random generation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787" y="-1243013"/>
            <a:ext cx="616591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2912"/>
            <a:ext cx="12188952" cy="4895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8816" y="231648"/>
            <a:ext cx="5538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Makefile</a:t>
            </a:r>
            <a:r>
              <a:rPr lang="en-US" sz="2000" dirty="0" smtClean="0"/>
              <a:t>, contains all *.</a:t>
            </a:r>
            <a:r>
              <a:rPr lang="en-US" sz="2000" dirty="0" err="1" smtClean="0"/>
              <a:t>cpp</a:t>
            </a:r>
            <a:r>
              <a:rPr lang="en-US" sz="2000" dirty="0" smtClean="0"/>
              <a:t> files to compile and link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18816" y="771513"/>
            <a:ext cx="6522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After modification, or moving to a new directory or machine:</a:t>
            </a:r>
          </a:p>
          <a:p>
            <a:r>
              <a:rPr lang="en-US" sz="2000" dirty="0" smtClean="0"/>
              <a:t>make clean</a:t>
            </a:r>
          </a:p>
          <a:p>
            <a:r>
              <a:rPr lang="en-US" sz="2000" dirty="0" smtClean="0"/>
              <a:t>make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20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9" y="0"/>
            <a:ext cx="11564128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38656" y="926592"/>
            <a:ext cx="14874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68193" y="1112294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V785 Slot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799" y="1676400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V1290 Slot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26080" y="1664208"/>
            <a:ext cx="16968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29712" y="5498592"/>
            <a:ext cx="871728" cy="6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69095" y="1463040"/>
            <a:ext cx="188976" cy="18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67799" y="1469136"/>
            <a:ext cx="188976" cy="1889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83424" y="5608320"/>
            <a:ext cx="1977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Scaler processing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2272" y="-73152"/>
            <a:ext cx="3499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MySpecTclApp.cpp 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en-US" sz="2000" b="1" dirty="0" smtClean="0">
                <a:solidFill>
                  <a:srgbClr val="7030A0"/>
                </a:solidFill>
              </a:rPr>
              <a:t>  COLTRIMS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" y="0"/>
            <a:ext cx="107675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360" y="731520"/>
            <a:ext cx="28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decoders for ECR code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1872" y="-97536"/>
            <a:ext cx="2817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MySpecTclApp.cpp 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en-US" sz="2000" b="1" dirty="0" smtClean="0">
                <a:solidFill>
                  <a:srgbClr val="7030A0"/>
                </a:solidFill>
              </a:rPr>
              <a:t>  ECR</a:t>
            </a:r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441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KSU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Carnes, Kevin</dc:creator>
  <cp:lastModifiedBy>Carnes, Kevin</cp:lastModifiedBy>
  <cp:revision>35</cp:revision>
  <dcterms:created xsi:type="dcterms:W3CDTF">2018-03-05T15:56:39Z</dcterms:created>
  <dcterms:modified xsi:type="dcterms:W3CDTF">2018-03-26T15:48:15Z</dcterms:modified>
</cp:coreProperties>
</file>