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7C80"/>
    <a:srgbClr val="FF9999"/>
    <a:srgbClr val="4D4D4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ABD3-FE0F-459A-B184-0972CE54D32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ECD-8CBB-4199-902F-DDD6C3CE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1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ABD3-FE0F-459A-B184-0972CE54D32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ECD-8CBB-4199-902F-DDD6C3CE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2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ABD3-FE0F-459A-B184-0972CE54D32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ECD-8CBB-4199-902F-DDD6C3CE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ABD3-FE0F-459A-B184-0972CE54D32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ECD-8CBB-4199-902F-DDD6C3CE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1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ABD3-FE0F-459A-B184-0972CE54D32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ECD-8CBB-4199-902F-DDD6C3CE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6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ABD3-FE0F-459A-B184-0972CE54D32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ECD-8CBB-4199-902F-DDD6C3CE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3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ABD3-FE0F-459A-B184-0972CE54D32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ECD-8CBB-4199-902F-DDD6C3CE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0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ABD3-FE0F-459A-B184-0972CE54D32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ECD-8CBB-4199-902F-DDD6C3CE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ABD3-FE0F-459A-B184-0972CE54D32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ECD-8CBB-4199-902F-DDD6C3CE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2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ABD3-FE0F-459A-B184-0972CE54D32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ECD-8CBB-4199-902F-DDD6C3CE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ABD3-FE0F-459A-B184-0972CE54D32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ECD-8CBB-4199-902F-DDD6C3CE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1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EABD3-FE0F-459A-B184-0972CE54D32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72ECD-8CBB-4199-902F-DDD6C3CE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6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8943" y="1334915"/>
            <a:ext cx="1758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Readout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6373" y="3158836"/>
            <a:ext cx="3903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Online DAQ Code Tutorial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772" y="4750125"/>
            <a:ext cx="1787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Kevin Carnes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3111" y="5237017"/>
            <a:ext cx="151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2/12/2018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3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962111" y="502039"/>
            <a:ext cx="10153650" cy="2933700"/>
            <a:chOff x="783982" y="502039"/>
            <a:chExt cx="10153650" cy="29337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3982" y="502039"/>
              <a:ext cx="10153650" cy="29337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783982" y="1848573"/>
              <a:ext cx="2261937" cy="240631"/>
            </a:xfrm>
            <a:prstGeom prst="rect">
              <a:avLst/>
            </a:prstGeom>
            <a:solidFill>
              <a:schemeClr val="accent1">
                <a:alpha val="4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83982" y="2471131"/>
              <a:ext cx="2261937" cy="228755"/>
            </a:xfrm>
            <a:prstGeom prst="rect">
              <a:avLst/>
            </a:prstGeom>
            <a:solidFill>
              <a:srgbClr val="FF0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528298" y="2471131"/>
              <a:ext cx="1739402" cy="232942"/>
            </a:xfrm>
            <a:prstGeom prst="rect">
              <a:avLst/>
            </a:prstGeom>
            <a:solidFill>
              <a:srgbClr val="92D05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73872" y="2081515"/>
              <a:ext cx="957609" cy="166024"/>
            </a:xfrm>
            <a:prstGeom prst="rect">
              <a:avLst/>
            </a:prstGeom>
            <a:solidFill>
              <a:srgbClr val="663300">
                <a:alpha val="4078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73872" y="2303813"/>
              <a:ext cx="838856" cy="167318"/>
            </a:xfrm>
            <a:prstGeom prst="rect">
              <a:avLst/>
            </a:prstGeom>
            <a:solidFill>
              <a:srgbClr val="FF9900">
                <a:alpha val="4078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473870" y="2678821"/>
              <a:ext cx="1408873" cy="278135"/>
            </a:xfrm>
            <a:prstGeom prst="rect">
              <a:avLst/>
            </a:prstGeom>
            <a:solidFill>
              <a:srgbClr val="4D4D4D">
                <a:alpha val="4078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425041" y="3906982"/>
            <a:ext cx="3923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C1290EventSegment.cpp – V1290N TDC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5041" y="4732317"/>
            <a:ext cx="3877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7C80"/>
                </a:solidFill>
              </a:rPr>
              <a:t>CCAENEventSegment.cpp – V785N ADC</a:t>
            </a:r>
            <a:endParaRPr lang="en-US" dirty="0">
              <a:solidFill>
                <a:srgbClr val="FF7C8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5041" y="5557652"/>
            <a:ext cx="307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CV560Scaler.cp – V560N Scaler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7052" y="3906982"/>
            <a:ext cx="3340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63300"/>
                </a:solidFill>
              </a:rPr>
              <a:t>Makefile</a:t>
            </a:r>
            <a:r>
              <a:rPr lang="en-US" dirty="0" smtClean="0">
                <a:solidFill>
                  <a:srgbClr val="663300"/>
                </a:solidFill>
              </a:rPr>
              <a:t> – Linux file for compiling</a:t>
            </a:r>
            <a:endParaRPr lang="en-US" dirty="0">
              <a:solidFill>
                <a:srgbClr val="6633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7052" y="4732317"/>
            <a:ext cx="3544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C000"/>
                </a:solidFill>
              </a:rPr>
              <a:t>r</a:t>
            </a:r>
            <a:r>
              <a:rPr lang="en-US" dirty="0" err="1" smtClean="0">
                <a:solidFill>
                  <a:srgbClr val="FFC000"/>
                </a:solidFill>
              </a:rPr>
              <a:t>dstart</a:t>
            </a:r>
            <a:r>
              <a:rPr lang="en-US" dirty="0" smtClean="0">
                <a:solidFill>
                  <a:srgbClr val="FFC000"/>
                </a:solidFill>
              </a:rPr>
              <a:t> – Script for starting Readout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7052" y="5557652"/>
            <a:ext cx="4152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Skeleton.cpp – Base file to define modules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1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660" y="215181"/>
            <a:ext cx="7395349" cy="34747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1724" y="3992955"/>
            <a:ext cx="9144793" cy="274343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749282" y="1548878"/>
            <a:ext cx="998376" cy="51318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6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62" y="38100"/>
            <a:ext cx="8372475" cy="67818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488024" y="1306286"/>
            <a:ext cx="774441" cy="44786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27379" y="4963886"/>
            <a:ext cx="3415005" cy="90507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30890" y="1258785"/>
            <a:ext cx="3882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7030A0"/>
                </a:solidFill>
              </a:rPr>
              <a:t>Threshold for ADC.  -1 means all inputs.</a:t>
            </a:r>
          </a:p>
          <a:p>
            <a:r>
              <a:rPr lang="en-US" i="1" dirty="0" smtClean="0">
                <a:solidFill>
                  <a:srgbClr val="7030A0"/>
                </a:solidFill>
              </a:rPr>
              <a:t> 7 in units of 16 channels=126.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2384" y="5201616"/>
            <a:ext cx="4545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7030A0"/>
                </a:solidFill>
              </a:rPr>
              <a:t>Allow time for ADC to digitize after TDC trigger.</a:t>
            </a:r>
            <a:endParaRPr lang="en-US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75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150" y="1240194"/>
            <a:ext cx="8372475" cy="4191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985797" y="3209730"/>
            <a:ext cx="1567542" cy="32657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98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86" y="1940378"/>
            <a:ext cx="10896600" cy="2324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5013" y="4880758"/>
            <a:ext cx="457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7030A0"/>
                </a:solidFill>
              </a:rPr>
              <a:t>Names of *.</a:t>
            </a:r>
            <a:r>
              <a:rPr lang="en-US" i="1" dirty="0" err="1" smtClean="0">
                <a:solidFill>
                  <a:srgbClr val="7030A0"/>
                </a:solidFill>
              </a:rPr>
              <a:t>cpp</a:t>
            </a:r>
            <a:r>
              <a:rPr lang="en-US" i="1" dirty="0" smtClean="0">
                <a:solidFill>
                  <a:srgbClr val="7030A0"/>
                </a:solidFill>
              </a:rPr>
              <a:t> files included in Readout code.</a:t>
            </a:r>
            <a:endParaRPr lang="en-US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841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884" y="25654"/>
            <a:ext cx="8648298" cy="32918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214" y="3388890"/>
            <a:ext cx="8628712" cy="339242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659224" y="5075771"/>
            <a:ext cx="307910" cy="1586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65190" y="2067493"/>
            <a:ext cx="7711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7030A0"/>
                </a:solidFill>
              </a:rPr>
              <a:t>Trigger</a:t>
            </a:r>
            <a:endParaRPr lang="en-US" sz="1600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66834" y="2272468"/>
            <a:ext cx="519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7030A0"/>
                </a:solidFill>
              </a:rPr>
              <a:t>TDC</a:t>
            </a:r>
            <a:endParaRPr lang="en-US" sz="1600" i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65190" y="2499284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7030A0"/>
                </a:solidFill>
              </a:rPr>
              <a:t>A</a:t>
            </a:r>
            <a:r>
              <a:rPr lang="en-US" sz="1600" i="1" dirty="0" smtClean="0">
                <a:solidFill>
                  <a:srgbClr val="7030A0"/>
                </a:solidFill>
              </a:rPr>
              <a:t>DC</a:t>
            </a:r>
            <a:endParaRPr lang="en-US" sz="1600" i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5086" y="4970415"/>
            <a:ext cx="2738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7030A0"/>
                </a:solidFill>
              </a:rPr>
              <a:t>Seconds between scaler reads.</a:t>
            </a:r>
            <a:endParaRPr lang="en-US" sz="1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50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9104"/>
            <a:ext cx="6126480" cy="21223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7634" y="233361"/>
            <a:ext cx="5943600" cy="5908379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22340" y="1810013"/>
            <a:ext cx="5454065" cy="69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240" y="393237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aronline@ampere</a:t>
            </a:r>
            <a:r>
              <a:rPr lang="en-US" dirty="0"/>
              <a:t>:~/</a:t>
            </a:r>
            <a:r>
              <a:rPr lang="en-US" dirty="0" err="1"/>
              <a:t>argroup</a:t>
            </a:r>
            <a:r>
              <a:rPr lang="en-US" dirty="0"/>
              <a:t>/</a:t>
            </a:r>
            <a:r>
              <a:rPr lang="en-US" dirty="0" err="1"/>
              <a:t>Ringbuffer</a:t>
            </a:r>
            <a:r>
              <a:rPr lang="en-US" dirty="0"/>
              <a:t>/COLTRIMS2/Readout$ ./</a:t>
            </a:r>
            <a:r>
              <a:rPr lang="en-US" dirty="0" err="1"/>
              <a:t>rdstart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23158" y="4417621"/>
            <a:ext cx="4903322" cy="344384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16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91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KSU PHYSICS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Carnes, Kevin</dc:creator>
  <cp:lastModifiedBy>Carnes, Kevin</cp:lastModifiedBy>
  <cp:revision>12</cp:revision>
  <dcterms:created xsi:type="dcterms:W3CDTF">2018-02-08T17:20:59Z</dcterms:created>
  <dcterms:modified xsi:type="dcterms:W3CDTF">2018-02-12T16:00:44Z</dcterms:modified>
</cp:coreProperties>
</file>